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91" r:id="rId3"/>
    <p:sldId id="292" r:id="rId4"/>
    <p:sldId id="289" r:id="rId5"/>
    <p:sldId id="259" r:id="rId6"/>
    <p:sldId id="260" r:id="rId7"/>
    <p:sldId id="273" r:id="rId8"/>
    <p:sldId id="283" r:id="rId9"/>
    <p:sldId id="267" r:id="rId10"/>
    <p:sldId id="269" r:id="rId11"/>
    <p:sldId id="286" r:id="rId12"/>
    <p:sldId id="261" r:id="rId13"/>
    <p:sldId id="264" r:id="rId14"/>
    <p:sldId id="281" r:id="rId15"/>
    <p:sldId id="265" r:id="rId16"/>
    <p:sldId id="262" r:id="rId17"/>
    <p:sldId id="266" r:id="rId18"/>
    <p:sldId id="282" r:id="rId19"/>
    <p:sldId id="284" r:id="rId20"/>
    <p:sldId id="285" r:id="rId21"/>
    <p:sldId id="268" r:id="rId22"/>
    <p:sldId id="287" r:id="rId23"/>
    <p:sldId id="27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1" d="100"/>
          <a:sy n="41" d="100"/>
        </p:scale>
        <p:origin x="-1356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06853-A0F5-48D0-904B-979CE297E729}" type="datetimeFigureOut">
              <a:rPr lang="ru-RU" smtClean="0"/>
              <a:pPr/>
              <a:t>24.10.2009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368D3-6D89-4093-AE18-E1BD4D2704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4.png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1.mp3" TargetMode="Externa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2.mp3" TargetMode="External"/><Relationship Id="rId2" Type="http://schemas.openxmlformats.org/officeDocument/2006/relationships/audio" Target="file:///D:\&#1047;&#1074;&#1091;&#1082;&#1080;\&#1058;&#1088;&#1072;&#1085;&#1089;&#1087;&#1086;&#1088;&#1090;\Automotive\&#1084;&#1086;&#1087;&#1077;&#1076;%20&#1084;&#1080;&#1084;&#1086;16.wav" TargetMode="External"/><Relationship Id="rId1" Type="http://schemas.openxmlformats.org/officeDocument/2006/relationships/audio" Target="file:///D:\&#1047;&#1074;&#1091;&#1082;&#1080;\&#1063;&#1077;&#1083;&#1086;&#1074;&#1077;&#1082;,%20&#1076;&#1086;&#1084;\malishikarlson.wav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5.gif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jpe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3.mp3" TargetMode="External"/><Relationship Id="rId1" Type="http://schemas.openxmlformats.org/officeDocument/2006/relationships/audio" Target="file:///D:\&#1047;&#1074;&#1091;&#1082;&#1080;\&#1052;&#1091;&#1083;&#1100;&#1090;&#1103;&#1096;&#1085;&#1099;&#1077;%20&#1079;&#1074;&#1091;&#1082;&#1080;\&#1055;&#1100;&#1103;&#1085;&#1099;&#1081;%20&#1050;&#1072;&#1088;&#1083;&#1089;&#1086;&#1085;.wav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5.gif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4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NoMoreMoves.mp3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18.gif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6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18.gif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6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18.gif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6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18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jpe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18.gif"/><Relationship Id="rId9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life.mp3" TargetMode="Externa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6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life.mp3" TargetMode="Externa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1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9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life.mp3" TargetMode="Externa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1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onusTing.mp3" TargetMode="Externa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1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6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18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5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BreakLock.mp3" TargetMode="Externa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1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Sound%207.mp3" TargetMode="External"/><Relationship Id="rId2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EyesEscape.mp3" TargetMode="External"/><Relationship Id="rId1" Type="http://schemas.openxmlformats.org/officeDocument/2006/relationships/audio" Target="file:///D:\&#1052;&#1040;&#1052;&#1059;&#1057;&#1048;&#1050;\&#1052;&#1072;&#1084;&#1080;&#1085;&#1099;%20&#1087;&#1088;&#1077;&#1079;&#1077;&#1085;&#1090;&#1072;&#1094;&#1080;&#1080;\&#1071;&#1075;&#1086;&#1076;&#1099;\&#1042;&#1072;&#1088;&#1077;&#1085;&#1100;&#1077;%20&#1076;&#1083;&#1103;%20&#1050;&#1072;&#1088;&#1083;&#1089;&#1086;&#1085;&#1072;\ChuzzleBump.mp3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58.jpeg"/><Relationship Id="rId4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47;&#1074;&#1091;&#1082;&#1080;\&#1052;&#1091;&#1083;&#1100;&#1090;&#1103;&#1096;&#1085;&#1099;&#1077;%20&#1079;&#1074;&#1091;&#1082;&#1080;\032.wav" TargetMode="External"/><Relationship Id="rId6" Type="http://schemas.openxmlformats.org/officeDocument/2006/relationships/image" Target="../media/image59.gif"/><Relationship Id="rId5" Type="http://schemas.openxmlformats.org/officeDocument/2006/relationships/image" Target="../media/image14.png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[1]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23240">
            <a:off x="-110869" y="1675416"/>
            <a:ext cx="1453283" cy="1452084"/>
          </a:xfrm>
          <a:prstGeom prst="rect">
            <a:avLst/>
          </a:prstGeom>
        </p:spPr>
      </p:pic>
      <p:pic>
        <p:nvPicPr>
          <p:cNvPr id="3" name="Рисунок 2" descr="20[1]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969028">
            <a:off x="1288758" y="1216013"/>
            <a:ext cx="1544113" cy="1542839"/>
          </a:xfrm>
          <a:prstGeom prst="rect">
            <a:avLst/>
          </a:prstGeom>
        </p:spPr>
      </p:pic>
      <p:pic>
        <p:nvPicPr>
          <p:cNvPr id="4" name="Рисунок 3" descr="23[1]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20763" flipV="1">
            <a:off x="2734420" y="957849"/>
            <a:ext cx="1450225" cy="1519250"/>
          </a:xfrm>
          <a:prstGeom prst="rect">
            <a:avLst/>
          </a:prstGeom>
        </p:spPr>
      </p:pic>
      <p:pic>
        <p:nvPicPr>
          <p:cNvPr id="5" name="Рисунок 4" descr="29[1]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058" y="1000108"/>
            <a:ext cx="1453283" cy="1452084"/>
          </a:xfrm>
          <a:prstGeom prst="rect">
            <a:avLst/>
          </a:prstGeom>
        </p:spPr>
      </p:pic>
      <p:pic>
        <p:nvPicPr>
          <p:cNvPr id="6" name="Рисунок 5" descr="35[1]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710773">
            <a:off x="5348071" y="1049245"/>
            <a:ext cx="1448483" cy="1447288"/>
          </a:xfrm>
          <a:prstGeom prst="rect">
            <a:avLst/>
          </a:prstGeom>
        </p:spPr>
      </p:pic>
      <p:pic>
        <p:nvPicPr>
          <p:cNvPr id="7" name="Рисунок 6" descr="23[1]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430488">
            <a:off x="6666903" y="1442205"/>
            <a:ext cx="1439300" cy="1479065"/>
          </a:xfrm>
          <a:prstGeom prst="rect">
            <a:avLst/>
          </a:prstGeom>
        </p:spPr>
      </p:pic>
      <p:pic>
        <p:nvPicPr>
          <p:cNvPr id="8" name="Рисунок 7" descr="29[1]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01545">
            <a:off x="7739873" y="1810838"/>
            <a:ext cx="1453283" cy="1452084"/>
          </a:xfrm>
          <a:prstGeom prst="rect">
            <a:avLst/>
          </a:prstGeom>
        </p:spPr>
      </p:pic>
      <p:pic>
        <p:nvPicPr>
          <p:cNvPr id="1026" name="Picture 2" descr="D:\МАМУСИК\Буквы\34[1]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00364" y="3000372"/>
            <a:ext cx="1438283" cy="1438283"/>
          </a:xfrm>
          <a:prstGeom prst="rect">
            <a:avLst/>
          </a:prstGeom>
          <a:noFill/>
        </p:spPr>
      </p:pic>
      <p:pic>
        <p:nvPicPr>
          <p:cNvPr id="1027" name="Picture 3" descr="D:\МАМУСИК\Буквы\58[1]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flipH="1">
            <a:off x="5214942" y="3286124"/>
            <a:ext cx="944569" cy="1000132"/>
          </a:xfrm>
          <a:prstGeom prst="rect">
            <a:avLst/>
          </a:prstGeom>
          <a:noFill/>
        </p:spPr>
      </p:pic>
      <p:pic>
        <p:nvPicPr>
          <p:cNvPr id="1028" name="Picture 4" descr="D:\МАМУСИК\Буквы\67[1]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10800000">
            <a:off x="4143372" y="3143248"/>
            <a:ext cx="1152531" cy="1152531"/>
          </a:xfrm>
          <a:prstGeom prst="rect">
            <a:avLst/>
          </a:prstGeom>
          <a:noFill/>
        </p:spPr>
      </p:pic>
      <p:pic>
        <p:nvPicPr>
          <p:cNvPr id="1029" name="Picture 5" descr="D:\МАМУСИК\Буквы\28[1]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500430" y="3929066"/>
            <a:ext cx="1714512" cy="1714512"/>
          </a:xfrm>
          <a:prstGeom prst="rect">
            <a:avLst/>
          </a:prstGeom>
          <a:noFill/>
        </p:spPr>
      </p:pic>
      <p:pic>
        <p:nvPicPr>
          <p:cNvPr id="16" name="Picture 5" descr="D:\МАМУСИК\Буквы\28[1]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000496" y="3929066"/>
            <a:ext cx="1714512" cy="1714512"/>
          </a:xfrm>
          <a:prstGeom prst="rect">
            <a:avLst/>
          </a:prstGeom>
          <a:noFill/>
        </p:spPr>
      </p:pic>
      <p:pic>
        <p:nvPicPr>
          <p:cNvPr id="1030" name="Picture 6" descr="D:\МАМУСИК\Буквы\57[1]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86314" y="4286256"/>
            <a:ext cx="1285884" cy="1285884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2857488" y="5929330"/>
            <a:ext cx="40719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Уроки логопеда</a:t>
            </a:r>
            <a:endParaRPr lang="ru-RU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2" name="Picture 2" descr="D:\Каталог картинок\П\79fc5f005d37 п п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714612" y="5500702"/>
            <a:ext cx="865293" cy="1071570"/>
          </a:xfrm>
          <a:prstGeom prst="rect">
            <a:avLst/>
          </a:prstGeom>
          <a:noFill/>
        </p:spPr>
      </p:pic>
      <p:pic>
        <p:nvPicPr>
          <p:cNvPr id="17" name="Sound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6" cstate="email"/>
          <a:stretch>
            <a:fillRect/>
          </a:stretch>
        </p:blipFill>
        <p:spPr>
          <a:xfrm>
            <a:off x="-304800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35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arlso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857232"/>
            <a:ext cx="6135584" cy="5143512"/>
          </a:xfrm>
          <a:prstGeom prst="rect">
            <a:avLst/>
          </a:prstGeom>
        </p:spPr>
      </p:pic>
      <p:pic>
        <p:nvPicPr>
          <p:cNvPr id="5" name="malishikarlson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email"/>
          <a:stretch>
            <a:fillRect/>
          </a:stretch>
        </p:blipFill>
        <p:spPr>
          <a:xfrm>
            <a:off x="0" y="-304800"/>
            <a:ext cx="304800" cy="304800"/>
          </a:xfrm>
          <a:prstGeom prst="rect">
            <a:avLst/>
          </a:prstGeom>
        </p:spPr>
      </p:pic>
      <p:pic>
        <p:nvPicPr>
          <p:cNvPr id="4" name="мопед мимо1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email"/>
          <a:stretch>
            <a:fillRect/>
          </a:stretch>
        </p:blipFill>
        <p:spPr>
          <a:xfrm>
            <a:off x="571472" y="-304800"/>
            <a:ext cx="304800" cy="304800"/>
          </a:xfrm>
          <a:prstGeom prst="rect">
            <a:avLst/>
          </a:prstGeom>
        </p:spPr>
      </p:pic>
      <p:pic>
        <p:nvPicPr>
          <p:cNvPr id="6" name="Sound 2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6" cstate="email"/>
          <a:stretch>
            <a:fillRect/>
          </a:stretch>
        </p:blipFill>
        <p:spPr>
          <a:xfrm>
            <a:off x="-571536" y="107154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4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85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6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8915  0.046 -0.16632  0.113 -0.17164  C 0.177 -0.1783  0.237 -0.11842  0.241 -0.03193  C 0.246 0.0479  0.204 0.12241  0.144 0.12773  C 0.089 0.13173  0.037 0.08249  0.033 0.00798  C 0.029 -0.05988  0.064 -0.12374  0.115 -0.12906  C 0.162 -0.13306  0.206 -0.09181  0.209 -0.02927  C 0.212 0.02661  0.184 0.08116  0.142 0.08383  C 0.104 0.08782  0.068 0.05588  0.065 0.00532  C 0.063 -0.03992  0.084 -0.08383  0.117 -0.08649  C 0.146 -0.08915  0.175 -0.0652  0.177 -0.02661  C 0.179 0.00665  0.164 0.03859  0.14 0.04125  C 0.12 0.04391  0.099 0.02927  0.098 0.00266  C 0.096 -0.01863  0.104 -0.04125  0.119 -0.04391  C 0.131 -0.04391  0.143 -0.03859  0.145 -0.02395  C 0.146 -0.01464  0.144 -0.00532  0.138 -0.00133  C 0.135 0  0.133 0  0.13 -0.00133  E" pathEditMode="relative" ptsTypes="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2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arlso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480" y="928670"/>
            <a:ext cx="6135584" cy="5143512"/>
          </a:xfrm>
          <a:prstGeom prst="rect">
            <a:avLst/>
          </a:prstGeom>
        </p:spPr>
      </p:pic>
      <p:pic>
        <p:nvPicPr>
          <p:cNvPr id="4" name="Пьяный Карлсон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email"/>
          <a:stretch>
            <a:fillRect/>
          </a:stretch>
        </p:blipFill>
        <p:spPr>
          <a:xfrm>
            <a:off x="-152400" y="-304800"/>
            <a:ext cx="304800" cy="304800"/>
          </a:xfrm>
          <a:prstGeom prst="rect">
            <a:avLst/>
          </a:prstGeom>
        </p:spPr>
      </p:pic>
      <p:pic>
        <p:nvPicPr>
          <p:cNvPr id="6" name="Рисунок 5" descr="Karlson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929116"/>
          </a:xfrm>
          <a:prstGeom prst="rect">
            <a:avLst/>
          </a:prstGeom>
        </p:spPr>
      </p:pic>
      <p:pic>
        <p:nvPicPr>
          <p:cNvPr id="5" name="Sound 3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email"/>
          <a:stretch>
            <a:fillRect/>
          </a:stretch>
        </p:blipFill>
        <p:spPr>
          <a:xfrm>
            <a:off x="-304800" y="78579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ьяный Карлсон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46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8915  0.046 -0.16632  0.113 -0.17164  C 0.177 -0.1783  0.237 -0.11842  0.241 -0.03193  C 0.246 0.0479  0.204 0.12241  0.144 0.12773  C 0.089 0.13173  0.037 0.08249  0.033 0.00798  C 0.029 -0.05988  0.064 -0.12374  0.115 -0.12906  C 0.162 -0.13306  0.206 -0.09181  0.209 -0.02927  C 0.212 0.02661  0.184 0.08116  0.142 0.08383  C 0.104 0.08782  0.068 0.05588  0.065 0.00532  C 0.063 -0.03992  0.084 -0.08383  0.117 -0.08649  C 0.146 -0.08915  0.175 -0.0652  0.177 -0.02661  C 0.179 0.00665  0.164 0.03859  0.14 0.04125  C 0.12 0.04391  0.099 0.02927  0.098 0.00266  C 0.096 -0.01863  0.104 -0.04125  0.119 -0.04391  C 0.131 -0.04391  0.143 -0.03859  0.145 -0.02395  C 0.146 -0.01464  0.144 -0.00532  0.138 -0.00133  C 0.135 0  0.133 0  0.13 -0.00133  E" pathEditMode="relative" ptsTypes="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3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314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1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394156" cy="6858000"/>
          </a:xfrm>
          <a:prstGeom prst="rect">
            <a:avLst/>
          </a:prstGeom>
        </p:spPr>
      </p:pic>
      <p:pic>
        <p:nvPicPr>
          <p:cNvPr id="3" name="NoMoreMov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email"/>
          <a:stretch>
            <a:fillRect/>
          </a:stretch>
        </p:blipFill>
        <p:spPr>
          <a:xfrm>
            <a:off x="-714412" y="-304800"/>
            <a:ext cx="304800" cy="304800"/>
          </a:xfrm>
          <a:prstGeom prst="rect">
            <a:avLst/>
          </a:prstGeom>
        </p:spPr>
      </p:pic>
      <p:pic>
        <p:nvPicPr>
          <p:cNvPr id="5" name="Sound 4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email"/>
          <a:stretch>
            <a:fillRect/>
          </a:stretch>
        </p:blipFill>
        <p:spPr>
          <a:xfrm>
            <a:off x="-1571668" y="-304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3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9" name="Рисунок 8" descr="0e32b0cbc00c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000100" y="1428736"/>
            <a:ext cx="3716184" cy="4714908"/>
          </a:xfrm>
          <a:prstGeom prst="rect">
            <a:avLst/>
          </a:prstGeom>
        </p:spPr>
      </p:pic>
      <p:pic>
        <p:nvPicPr>
          <p:cNvPr id="10" name="Рисунок 9" descr="виноградное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500282"/>
            <a:ext cx="5801695" cy="4357718"/>
          </a:xfrm>
          <a:prstGeom prst="rect">
            <a:avLst/>
          </a:prstGeom>
        </p:spPr>
      </p:pic>
      <p:pic>
        <p:nvPicPr>
          <p:cNvPr id="6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0" y="-152400"/>
            <a:ext cx="304800" cy="3048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830546" y="6211669"/>
            <a:ext cx="23134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Виноград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3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857288" y="-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487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39737"/>
            <a:ext cx="5072066" cy="4603875"/>
          </a:xfrm>
          <a:prstGeom prst="rect">
            <a:avLst/>
          </a:prstGeom>
        </p:spPr>
      </p:pic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5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0a1477208f59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785918" y="1714488"/>
            <a:ext cx="3639745" cy="4071966"/>
          </a:xfrm>
          <a:prstGeom prst="rect">
            <a:avLst/>
          </a:prstGeom>
        </p:spPr>
      </p:pic>
      <p:pic>
        <p:nvPicPr>
          <p:cNvPr id="5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304800" y="-304800"/>
            <a:ext cx="304800" cy="304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646411" y="6211669"/>
            <a:ext cx="14975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Арбуз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7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642974" y="100010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5bf43ba391d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214414" y="1714488"/>
            <a:ext cx="4167067" cy="3643338"/>
          </a:xfrm>
          <a:prstGeom prst="rect">
            <a:avLst/>
          </a:prstGeom>
        </p:spPr>
      </p:pic>
      <p:pic>
        <p:nvPicPr>
          <p:cNvPr id="5" name="Рисунок 4" descr="47822657_39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000372"/>
            <a:ext cx="6113982" cy="3857628"/>
          </a:xfrm>
          <a:prstGeom prst="rect">
            <a:avLst/>
          </a:prstGeom>
        </p:spPr>
      </p:pic>
      <p:pic>
        <p:nvPicPr>
          <p:cNvPr id="6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642974" y="0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347914" y="6211669"/>
            <a:ext cx="27960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Крыжовник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785850" y="7143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40e9cd4e4d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5378104" cy="5445329"/>
          </a:xfrm>
          <a:prstGeom prst="rect">
            <a:avLst/>
          </a:prstGeom>
        </p:spPr>
      </p:pic>
      <p:pic>
        <p:nvPicPr>
          <p:cNvPr id="7" name="Рисунок 6" descr="b_oblepih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43116"/>
            <a:ext cx="6429387" cy="4714884"/>
          </a:xfrm>
          <a:prstGeom prst="rect">
            <a:avLst/>
          </a:prstGeom>
        </p:spPr>
      </p:pic>
      <p:pic>
        <p:nvPicPr>
          <p:cNvPr id="8" name="Рисунок 7" descr="карлсон.gif"/>
          <p:cNvPicPr>
            <a:picLocks noChangeAspect="1"/>
          </p:cNvPicPr>
          <p:nvPr/>
        </p:nvPicPr>
        <p:blipFill>
          <a:blip r:embed="rId6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5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500098" y="1142984"/>
            <a:ext cx="304800" cy="304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30546" y="6211669"/>
            <a:ext cx="23568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Облепиха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0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1285916" y="7143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6" name="Рисунок 5" descr="51555993990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00034" y="1142984"/>
            <a:ext cx="4786346" cy="4154514"/>
          </a:xfrm>
          <a:prstGeom prst="rect">
            <a:avLst/>
          </a:prstGeom>
        </p:spPr>
      </p:pic>
      <p:pic>
        <p:nvPicPr>
          <p:cNvPr id="7" name="Рисунок 6" descr="b_kalin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509831"/>
            <a:ext cx="5929322" cy="4348169"/>
          </a:xfrm>
          <a:prstGeom prst="rect">
            <a:avLst/>
          </a:prstGeom>
        </p:spPr>
      </p:pic>
      <p:pic>
        <p:nvPicPr>
          <p:cNvPr id="5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1071602" y="1285860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341455" y="6211669"/>
            <a:ext cx="18025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Калина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9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857288" y="28572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6" name="Рисунок 5" descr="f9bc020c85c5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785918" y="1214421"/>
            <a:ext cx="3929090" cy="3585483"/>
          </a:xfrm>
          <a:prstGeom prst="rect">
            <a:avLst/>
          </a:prstGeom>
        </p:spPr>
      </p:pic>
      <p:pic>
        <p:nvPicPr>
          <p:cNvPr id="7" name="Рисунок 6" descr="b_rybin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57364"/>
            <a:ext cx="6331972" cy="5000636"/>
          </a:xfrm>
          <a:prstGeom prst="rect">
            <a:avLst/>
          </a:prstGeom>
        </p:spPr>
      </p:pic>
      <p:pic>
        <p:nvPicPr>
          <p:cNvPr id="8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642974" y="0"/>
            <a:ext cx="304800" cy="304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352612" y="6211669"/>
            <a:ext cx="17913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Рябина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0" name="Sound 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571536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e93b6e00c01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285852" y="1142983"/>
            <a:ext cx="3500462" cy="4185969"/>
          </a:xfrm>
          <a:prstGeom prst="rect">
            <a:avLst/>
          </a:prstGeom>
        </p:spPr>
      </p:pic>
      <p:pic>
        <p:nvPicPr>
          <p:cNvPr id="5" name="Рисунок 4" descr="b_vishny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857364"/>
            <a:ext cx="6332005" cy="5000636"/>
          </a:xfrm>
          <a:prstGeom prst="rect">
            <a:avLst/>
          </a:prstGeom>
        </p:spPr>
      </p:pic>
      <p:pic>
        <p:nvPicPr>
          <p:cNvPr id="6" name="Рисунок 5" descr="карлсон.gif"/>
          <p:cNvPicPr>
            <a:picLocks noChangeAspect="1"/>
          </p:cNvPicPr>
          <p:nvPr/>
        </p:nvPicPr>
        <p:blipFill>
          <a:blip r:embed="rId6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7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304800" y="1214422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482968" y="6211669"/>
            <a:ext cx="16610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Вишня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9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6" name="Рисунок 5" descr="232a1dce0ecd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785918" y="1000108"/>
            <a:ext cx="3143272" cy="5171449"/>
          </a:xfrm>
          <a:prstGeom prst="rect">
            <a:avLst/>
          </a:prstGeom>
        </p:spPr>
      </p:pic>
      <p:pic>
        <p:nvPicPr>
          <p:cNvPr id="7" name="Рисунок 6" descr="черешни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68880"/>
            <a:ext cx="5572132" cy="5789120"/>
          </a:xfrm>
          <a:prstGeom prst="rect">
            <a:avLst/>
          </a:prstGeom>
        </p:spPr>
      </p:pic>
      <p:pic>
        <p:nvPicPr>
          <p:cNvPr id="8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304800" y="1357298"/>
            <a:ext cx="304800" cy="304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70007" y="6211669"/>
            <a:ext cx="21739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Черешня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0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8b41cdf75ca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214414" y="1571611"/>
            <a:ext cx="3714776" cy="3722515"/>
          </a:xfrm>
          <a:prstGeom prst="rect">
            <a:avLst/>
          </a:prstGeom>
        </p:spPr>
      </p:pic>
      <p:pic>
        <p:nvPicPr>
          <p:cNvPr id="5" name="Рисунок 4" descr="89c47230547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57364"/>
            <a:ext cx="6620800" cy="5000636"/>
          </a:xfrm>
          <a:prstGeom prst="rect">
            <a:avLst/>
          </a:prstGeom>
        </p:spPr>
      </p:pic>
      <p:pic>
        <p:nvPicPr>
          <p:cNvPr id="6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304800" y="1214422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633650" y="6211669"/>
            <a:ext cx="15103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Слива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304800" y="35716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6" name="Рисунок 5" descr="1db2a2717ccc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714348" y="571480"/>
            <a:ext cx="3357586" cy="3040833"/>
          </a:xfrm>
          <a:prstGeom prst="rect">
            <a:avLst/>
          </a:prstGeom>
        </p:spPr>
      </p:pic>
      <p:pic>
        <p:nvPicPr>
          <p:cNvPr id="7" name="Рисунок 6" descr="3fb37cdd4f94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714612" y="3857628"/>
            <a:ext cx="3857652" cy="2477337"/>
          </a:xfrm>
          <a:prstGeom prst="rect">
            <a:avLst/>
          </a:prstGeom>
        </p:spPr>
      </p:pic>
      <p:pic>
        <p:nvPicPr>
          <p:cNvPr id="8" name="Рисунок 7" descr="b_krasn_smorodina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546" y="3243261"/>
            <a:ext cx="4929190" cy="3614739"/>
          </a:xfrm>
          <a:prstGeom prst="rect">
            <a:avLst/>
          </a:prstGeom>
        </p:spPr>
      </p:pic>
      <p:pic>
        <p:nvPicPr>
          <p:cNvPr id="9" name="Рисунок 8" descr="1218592291_smoro-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4857752" cy="3357562"/>
          </a:xfrm>
          <a:prstGeom prst="rect">
            <a:avLst/>
          </a:prstGeom>
        </p:spPr>
      </p:pic>
      <p:pic>
        <p:nvPicPr>
          <p:cNvPr id="10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email"/>
          <a:stretch>
            <a:fillRect/>
          </a:stretch>
        </p:blipFill>
        <p:spPr>
          <a:xfrm>
            <a:off x="-304800" y="1214422"/>
            <a:ext cx="304800" cy="3048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417228" y="6211669"/>
            <a:ext cx="27267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Смородина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2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0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0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ec24acb2b44c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714356"/>
            <a:ext cx="4857784" cy="4691624"/>
          </a:xfrm>
          <a:prstGeom prst="rect">
            <a:avLst/>
          </a:prstGeom>
        </p:spPr>
      </p:pic>
      <p:pic>
        <p:nvPicPr>
          <p:cNvPr id="5" name="Рисунок 4" descr="b_ejevic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20832"/>
            <a:ext cx="6072198" cy="5037167"/>
          </a:xfrm>
          <a:prstGeom prst="rect">
            <a:avLst/>
          </a:prstGeom>
        </p:spPr>
      </p:pic>
      <p:pic>
        <p:nvPicPr>
          <p:cNvPr id="6" name="bonuslif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714412" y="1357298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056826" y="6211669"/>
            <a:ext cx="20871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Ежевика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8b20f76e60da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357290" y="1071546"/>
            <a:ext cx="3214710" cy="4875391"/>
          </a:xfrm>
          <a:prstGeom prst="rect">
            <a:avLst/>
          </a:prstGeom>
        </p:spPr>
      </p:pic>
      <p:pic>
        <p:nvPicPr>
          <p:cNvPr id="5" name="Рисунок 4" descr="b_zemlanik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221877"/>
            <a:ext cx="6128797" cy="4636123"/>
          </a:xfrm>
          <a:prstGeom prst="rect">
            <a:avLst/>
          </a:prstGeom>
        </p:spPr>
      </p:pic>
      <p:pic>
        <p:nvPicPr>
          <p:cNvPr id="6" name="bonuslif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304800" y="1285860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19179" y="6211669"/>
            <a:ext cx="26248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Земляника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642974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5" name="Рисунок 4" descr="5b9e35cab5b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1285860"/>
            <a:ext cx="5057740" cy="4406016"/>
          </a:xfrm>
          <a:prstGeom prst="rect">
            <a:avLst/>
          </a:prstGeom>
        </p:spPr>
      </p:pic>
      <p:pic>
        <p:nvPicPr>
          <p:cNvPr id="6" name="Рисунок 5" descr="b_klubnik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2143117"/>
            <a:ext cx="6429387" cy="4714884"/>
          </a:xfrm>
          <a:prstGeom prst="rect">
            <a:avLst/>
          </a:prstGeom>
        </p:spPr>
      </p:pic>
      <p:pic>
        <p:nvPicPr>
          <p:cNvPr id="7" name="bonuslif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-500098" y="1428736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830546" y="6211669"/>
            <a:ext cx="23124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Клубника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9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62d3ae0ac242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142976" y="714356"/>
            <a:ext cx="4071966" cy="5132374"/>
          </a:xfrm>
          <a:prstGeom prst="rect">
            <a:avLst/>
          </a:prstGeom>
        </p:spPr>
      </p:pic>
      <p:pic>
        <p:nvPicPr>
          <p:cNvPr id="5" name="Рисунок 4" descr="b_chernik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143115"/>
            <a:ext cx="6429388" cy="4714885"/>
          </a:xfrm>
          <a:prstGeom prst="rect">
            <a:avLst/>
          </a:prstGeom>
        </p:spPr>
      </p:pic>
      <p:pic>
        <p:nvPicPr>
          <p:cNvPr id="6" name="BonusT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500098" y="1285860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078435" y="6211669"/>
            <a:ext cx="20655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Черника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2476fed5aef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571481"/>
            <a:ext cx="5125676" cy="5000660"/>
          </a:xfrm>
          <a:prstGeom prst="rect">
            <a:avLst/>
          </a:prstGeom>
        </p:spPr>
      </p:pic>
      <p:pic>
        <p:nvPicPr>
          <p:cNvPr id="5" name="Рисунок 4" descr="b_brusnik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352667"/>
            <a:ext cx="6143636" cy="4505333"/>
          </a:xfrm>
          <a:prstGeom prst="rect">
            <a:avLst/>
          </a:prstGeom>
        </p:spPr>
      </p:pic>
      <p:pic>
        <p:nvPicPr>
          <p:cNvPr id="6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928726" y="1214422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830546" y="6211669"/>
            <a:ext cx="22566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Брусника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8" name="Sound 6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email"/>
          <a:stretch>
            <a:fillRect/>
          </a:stretch>
        </p:blipFill>
        <p:spPr>
          <a:xfrm>
            <a:off x="-1214478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4" name="Рисунок 3" descr="addefce94709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57158" y="1428736"/>
            <a:ext cx="5214974" cy="4103587"/>
          </a:xfrm>
          <a:prstGeom prst="rect">
            <a:avLst/>
          </a:prstGeom>
        </p:spPr>
      </p:pic>
      <p:pic>
        <p:nvPicPr>
          <p:cNvPr id="5" name="Рисунок 4" descr="b_klukv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2247890"/>
            <a:ext cx="6286513" cy="4610109"/>
          </a:xfrm>
          <a:prstGeom prst="rect">
            <a:avLst/>
          </a:prstGeom>
        </p:spPr>
      </p:pic>
      <p:pic>
        <p:nvPicPr>
          <p:cNvPr id="6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785850" y="1214422"/>
            <a:ext cx="304800" cy="304800"/>
          </a:xfrm>
          <a:prstGeom prst="rect">
            <a:avLst/>
          </a:prstGeom>
        </p:spPr>
      </p:pic>
      <p:pic>
        <p:nvPicPr>
          <p:cNvPr id="7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лсон.gif"/>
          <p:cNvPicPr>
            <a:picLocks noChangeAspect="1"/>
          </p:cNvPicPr>
          <p:nvPr/>
        </p:nvPicPr>
        <p:blipFill>
          <a:blip r:embed="rId4"/>
          <a:srcRect l="66500" t="1858" r="500" b="37331"/>
          <a:stretch>
            <a:fillRect/>
          </a:stretch>
        </p:blipFill>
        <p:spPr>
          <a:xfrm>
            <a:off x="6018619" y="0"/>
            <a:ext cx="3125381" cy="3409506"/>
          </a:xfrm>
          <a:prstGeom prst="rect">
            <a:avLst/>
          </a:prstGeom>
        </p:spPr>
      </p:pic>
      <p:pic>
        <p:nvPicPr>
          <p:cNvPr id="6" name="Рисунок 5" descr="131d4918068d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57158" y="2143116"/>
            <a:ext cx="5442894" cy="3214710"/>
          </a:xfrm>
          <a:prstGeom prst="rect">
            <a:avLst/>
          </a:prstGeom>
        </p:spPr>
      </p:pic>
      <p:pic>
        <p:nvPicPr>
          <p:cNvPr id="7" name="Рисунок 6" descr="b_malin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143116"/>
            <a:ext cx="6429388" cy="4714884"/>
          </a:xfrm>
          <a:prstGeom prst="rect">
            <a:avLst/>
          </a:prstGeom>
        </p:spPr>
      </p:pic>
      <p:pic>
        <p:nvPicPr>
          <p:cNvPr id="5" name="BreakLo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-1000164" y="1142984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196031" y="6211669"/>
            <a:ext cx="19479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Малина</a:t>
            </a:r>
            <a:endParaRPr lang="ru-RU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9" name="Sound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email"/>
          <a:stretch>
            <a:fillRect/>
          </a:stretch>
        </p:blipFill>
        <p:spPr>
          <a:xfrm>
            <a:off x="-223838" y="571480"/>
            <a:ext cx="223838" cy="223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162228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202189" cy="6858000"/>
          </a:xfrm>
          <a:prstGeom prst="rect">
            <a:avLst/>
          </a:prstGeom>
        </p:spPr>
      </p:pic>
      <p:pic>
        <p:nvPicPr>
          <p:cNvPr id="5" name="ChuzzleBump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email"/>
          <a:stretch>
            <a:fillRect/>
          </a:stretch>
        </p:blipFill>
        <p:spPr>
          <a:xfrm>
            <a:off x="-714412" y="1428736"/>
            <a:ext cx="304800" cy="304800"/>
          </a:xfrm>
          <a:prstGeom prst="rect">
            <a:avLst/>
          </a:prstGeom>
        </p:spPr>
      </p:pic>
      <p:pic>
        <p:nvPicPr>
          <p:cNvPr id="6" name="EyesEscape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email"/>
          <a:stretch>
            <a:fillRect/>
          </a:stretch>
        </p:blipFill>
        <p:spPr>
          <a:xfrm>
            <a:off x="-642974" y="1857364"/>
            <a:ext cx="304800" cy="304800"/>
          </a:xfrm>
          <a:prstGeom prst="rect">
            <a:avLst/>
          </a:prstGeom>
        </p:spPr>
      </p:pic>
      <p:pic>
        <p:nvPicPr>
          <p:cNvPr id="7" name="Sound 7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6" cstate="email"/>
          <a:stretch>
            <a:fillRect/>
          </a:stretch>
        </p:blipFill>
        <p:spPr>
          <a:xfrm>
            <a:off x="-714412" y="5714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75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14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rlso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857232"/>
            <a:ext cx="6135584" cy="5143512"/>
          </a:xfrm>
          <a:prstGeom prst="rect">
            <a:avLst/>
          </a:prstGeom>
        </p:spPr>
      </p:pic>
      <p:pic>
        <p:nvPicPr>
          <p:cNvPr id="4" name="03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email"/>
          <a:stretch>
            <a:fillRect/>
          </a:stretch>
        </p:blipFill>
        <p:spPr>
          <a:xfrm>
            <a:off x="-304800" y="714356"/>
            <a:ext cx="304800" cy="3048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00100" y="6000768"/>
            <a:ext cx="741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</a:rPr>
              <a:t>Презентация изготовлена Волковой И.И.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</a:rPr>
              <a:t>Для сайта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</a:rPr>
              <a:t>www.volchki.ru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 descr="linehjert[1]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0"/>
            <a:ext cx="2647950" cy="285750"/>
          </a:xfrm>
          <a:prstGeom prst="rect">
            <a:avLst/>
          </a:prstGeom>
        </p:spPr>
      </p:pic>
      <p:pic>
        <p:nvPicPr>
          <p:cNvPr id="7" name="Рисунок 6" descr="linehjert[1]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643174" y="0"/>
            <a:ext cx="2647950" cy="285750"/>
          </a:xfrm>
          <a:prstGeom prst="rect">
            <a:avLst/>
          </a:prstGeom>
        </p:spPr>
      </p:pic>
      <p:pic>
        <p:nvPicPr>
          <p:cNvPr id="8" name="Рисунок 7" descr="linehjert[1]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286380" y="0"/>
            <a:ext cx="2647950" cy="285750"/>
          </a:xfrm>
          <a:prstGeom prst="rect">
            <a:avLst/>
          </a:prstGeom>
        </p:spPr>
      </p:pic>
      <p:pic>
        <p:nvPicPr>
          <p:cNvPr id="9" name="Рисунок 8" descr="linehjert[1]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820025" y="0"/>
            <a:ext cx="2647950" cy="285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вертолё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46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8915  0.046 -0.16632  0.113 -0.17164  C 0.177 -0.1783  0.237 -0.11842  0.241 -0.03193  C 0.246 0.0479  0.204 0.12241  0.144 0.12773  C 0.089 0.13173  0.037 0.08249  0.033 0.00798  C 0.029 -0.05988  0.064 -0.12374  0.115 -0.12906  C 0.162 -0.13306  0.206 -0.09181  0.209 -0.02927  C 0.212 0.02661  0.184 0.08116  0.142 0.08383  C 0.104 0.08782  0.068 0.05588  0.065 0.00532  C 0.063 -0.03992  0.084 -0.08383  0.117 -0.08649  C 0.146 -0.08915  0.175 -0.0652  0.177 -0.02661  C 0.179 0.00665  0.164 0.03859  0.14 0.04125  C 0.12 0.04391  0.099 0.02927  0.098 0.00266  C 0.096 -0.01863  0.104 -0.04125  0.119 -0.04391  C 0.131 -0.04391  0.143 -0.03859  0.145 -0.02395  C 0.146 -0.01464  0.144 -0.00532  0.138 -0.00133  C 0.135 0  0.133 0  0.13 -0.00133  E" pathEditMode="relative" ptsTypes="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вертолё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26</Words>
  <Application>Microsoft Office PowerPoint</Application>
  <PresentationFormat>Экран (4:3)</PresentationFormat>
  <Paragraphs>19</Paragraphs>
  <Slides>23</Slides>
  <Notes>0</Notes>
  <HiddenSlides>0</HiddenSlides>
  <MMClips>46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Wg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FoM</dc:creator>
  <cp:lastModifiedBy>FoM</cp:lastModifiedBy>
  <cp:revision>38</cp:revision>
  <dcterms:created xsi:type="dcterms:W3CDTF">2009-10-24T05:09:18Z</dcterms:created>
  <dcterms:modified xsi:type="dcterms:W3CDTF">2009-10-24T16:27:57Z</dcterms:modified>
</cp:coreProperties>
</file>