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0"/>
            <a:ext cx="835824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цель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Повышение качеств воспитательно-образовательной работы, создание условий для творческой самореализации личности каждого ребенка.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200024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задачи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: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-Повышение профессиональной компетенции и совершенствование деятельности педагогов по внедрению инновационных методов работы со всеми участниками образовательного процесса.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-Внедрить в практику работы ДОУ проектный метод в целях повышения качества работы по познавательно- речевому развитию.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-Совершенствовать и укреплять здоровье воспитанников через систему физкультурно-оздоровительной работы, здоровье сберегающих технологий.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88"/>
          <a:ext cx="8715436" cy="6357983"/>
        </p:xfrm>
        <a:graphic>
          <a:graphicData uri="http://schemas.openxmlformats.org/drawingml/2006/table">
            <a:tbl>
              <a:tblPr/>
              <a:tblGrid>
                <a:gridCol w="1648269"/>
                <a:gridCol w="709552"/>
                <a:gridCol w="670175"/>
                <a:gridCol w="781215"/>
                <a:gridCol w="781215"/>
                <a:gridCol w="781215"/>
                <a:gridCol w="782004"/>
                <a:gridCol w="782004"/>
                <a:gridCol w="669389"/>
                <a:gridCol w="620562"/>
                <a:gridCol w="489836"/>
              </a:tblGrid>
              <a:tr h="28781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Образовательные области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 – во детей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 освоения ООП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1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Конец 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высокий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20-100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низкий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Итоговый результат освоения ООП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1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Конец 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Конец 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Конец 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Начало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Конец года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Социально – коммуникативное развитие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9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Познавательное развитие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4.0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9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Речевое развитие 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66.7%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27.8%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2.5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9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Художественно – эстетическое развитие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– 72%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9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Физическое развитие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–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3.3</a:t>
                      </a:r>
                      <a:endParaRPr lang="ru-RU" sz="100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</a:t>
                      </a:r>
                      <a:endParaRPr lang="ru-RU" sz="1000" dirty="0">
                        <a:solidFill>
                          <a:srgbClr val="000000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PresentationFormat>Экран (4:3)</PresentationFormat>
  <Paragraphs>107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</dc:creator>
  <cp:lastModifiedBy>я</cp:lastModifiedBy>
  <cp:revision>2</cp:revision>
  <dcterms:created xsi:type="dcterms:W3CDTF">2017-05-23T15:27:58Z</dcterms:created>
  <dcterms:modified xsi:type="dcterms:W3CDTF">2017-05-23T15:38:16Z</dcterms:modified>
</cp:coreProperties>
</file>