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88" r:id="rId5"/>
    <p:sldId id="263" r:id="rId6"/>
    <p:sldId id="298" r:id="rId7"/>
    <p:sldId id="300" r:id="rId8"/>
    <p:sldId id="301" r:id="rId9"/>
    <p:sldId id="299" r:id="rId10"/>
    <p:sldId id="289" r:id="rId11"/>
    <p:sldId id="262" r:id="rId12"/>
    <p:sldId id="269" r:id="rId13"/>
    <p:sldId id="268" r:id="rId14"/>
    <p:sldId id="267" r:id="rId15"/>
    <p:sldId id="266" r:id="rId16"/>
    <p:sldId id="293" r:id="rId17"/>
    <p:sldId id="294" r:id="rId18"/>
    <p:sldId id="296" r:id="rId19"/>
    <p:sldId id="295" r:id="rId20"/>
    <p:sldId id="285" r:id="rId21"/>
    <p:sldId id="305" r:id="rId22"/>
    <p:sldId id="284" r:id="rId23"/>
    <p:sldId id="283" r:id="rId24"/>
    <p:sldId id="282" r:id="rId25"/>
    <p:sldId id="281" r:id="rId26"/>
    <p:sldId id="306" r:id="rId27"/>
    <p:sldId id="286" r:id="rId28"/>
    <p:sldId id="280" r:id="rId29"/>
    <p:sldId id="279" r:id="rId30"/>
    <p:sldId id="278" r:id="rId31"/>
    <p:sldId id="291" r:id="rId32"/>
    <p:sldId id="277" r:id="rId33"/>
    <p:sldId id="276" r:id="rId34"/>
    <p:sldId id="275" r:id="rId35"/>
    <p:sldId id="274" r:id="rId36"/>
    <p:sldId id="273" r:id="rId37"/>
    <p:sldId id="272" r:id="rId38"/>
    <p:sldId id="304" r:id="rId39"/>
    <p:sldId id="303" r:id="rId40"/>
    <p:sldId id="271" r:id="rId41"/>
    <p:sldId id="270" r:id="rId4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6703" autoAdjust="0"/>
  </p:normalViewPr>
  <p:slideViewPr>
    <p:cSldViewPr>
      <p:cViewPr>
        <p:scale>
          <a:sx n="78" d="100"/>
          <a:sy n="78" d="100"/>
        </p:scale>
        <p:origin x="-113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40A22-CF5A-49DE-896F-B234119BE9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1356-2ADC-46DA-BABE-0CF84B2EB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00166" y="1357298"/>
            <a:ext cx="74641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Средний возраст -              какой он!   </a:t>
            </a:r>
            <a:endParaRPr lang="ru-RU" sz="66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34099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85794"/>
            <a:ext cx="383857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36433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71480"/>
            <a:ext cx="32670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71480"/>
            <a:ext cx="3200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642918"/>
            <a:ext cx="3200400" cy="355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71480"/>
            <a:ext cx="36242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642918"/>
            <a:ext cx="305437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500042"/>
            <a:ext cx="30575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00042"/>
            <a:ext cx="340994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642918"/>
            <a:ext cx="319563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642918"/>
            <a:ext cx="340994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14356"/>
            <a:ext cx="35528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714356"/>
            <a:ext cx="35528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642918"/>
            <a:ext cx="36956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42918"/>
            <a:ext cx="376713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642918"/>
            <a:ext cx="36242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642918"/>
            <a:ext cx="383857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35528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71480"/>
            <a:ext cx="34813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72066" y="271462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Вес – 16 кг.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aga_mix-300x295-500x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571480"/>
            <a:ext cx="1828800" cy="3924298"/>
          </a:xfrm>
          <a:prstGeom prst="rect">
            <a:avLst/>
          </a:prstGeom>
        </p:spPr>
      </p:pic>
      <p:pic>
        <p:nvPicPr>
          <p:cNvPr id="6" name="Рисунок 5" descr="рост-ребенка-в-будуще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642918"/>
            <a:ext cx="2833690" cy="4333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64291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 – 102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642918"/>
            <a:ext cx="31956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642918"/>
            <a:ext cx="31956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2071670" y="785794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43108" y="200024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14546" y="3357562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28992" y="1000108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Выполняет правило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2214554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всегда или не совсем правильно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3571876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выполняет совсем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71480"/>
            <a:ext cx="32004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71480"/>
            <a:ext cx="34813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4285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642918"/>
            <a:ext cx="278608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857232"/>
            <a:ext cx="336232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00042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500042"/>
            <a:ext cx="30718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00042"/>
            <a:ext cx="271464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571480"/>
            <a:ext cx="32004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928670"/>
            <a:ext cx="635798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26231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71480"/>
            <a:ext cx="340519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42918"/>
            <a:ext cx="30765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71480"/>
            <a:ext cx="28575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714356"/>
            <a:ext cx="200026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714356"/>
            <a:ext cx="2343149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714356"/>
            <a:ext cx="234314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71480"/>
            <a:ext cx="2816225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642918"/>
            <a:ext cx="376713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71480"/>
            <a:ext cx="287179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1" y="571480"/>
            <a:ext cx="32861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9100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785794"/>
            <a:ext cx="35528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00042"/>
            <a:ext cx="23669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00042"/>
            <a:ext cx="32004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71480"/>
            <a:ext cx="32004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71480"/>
            <a:ext cx="34813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00042"/>
            <a:ext cx="32004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28604"/>
            <a:ext cx="32004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04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500042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376713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71480"/>
            <a:ext cx="319563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14356"/>
            <a:ext cx="30527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71480"/>
            <a:ext cx="32004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71480"/>
            <a:ext cx="37671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500042"/>
            <a:ext cx="35528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71480"/>
            <a:ext cx="391001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71480"/>
            <a:ext cx="300039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00042"/>
            <a:ext cx="35004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28794" y="1214422"/>
            <a:ext cx="6540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«Ведите себя так, как вы хотите, чтобы вел ваш ребенок»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928670"/>
            <a:ext cx="628654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71480"/>
            <a:ext cx="3200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642918"/>
            <a:ext cx="33385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32004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71480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00042"/>
            <a:ext cx="29860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00042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500042"/>
            <a:ext cx="291464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571480"/>
            <a:ext cx="30861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71480"/>
            <a:ext cx="28432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28604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41</Words>
  <Application>Microsoft Office PowerPoint</Application>
  <PresentationFormat>Экран (4:3)</PresentationFormat>
  <Paragraphs>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19</cp:revision>
  <dcterms:created xsi:type="dcterms:W3CDTF">2016-10-19T14:01:48Z</dcterms:created>
  <dcterms:modified xsi:type="dcterms:W3CDTF">2016-10-19T16:52:02Z</dcterms:modified>
</cp:coreProperties>
</file>