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C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" y="4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009FD-38FC-4BF9-924F-06E6009FC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F3B599-4CFA-4D82-80C1-266058A4E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2155ED-FC9D-40D2-B141-C799EEEE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23E0D-6425-4FEB-AA37-36417E5224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3C19A2-BE04-4FFE-9005-121DEF362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EB69C2-CC02-440E-B36C-46281040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9889-8195-4699-877A-0CBD73ED2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6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CF8C5-34D2-49B6-8F36-8D979186D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C1ECDC-A38E-43C8-8679-8FDFDA024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43C449-ECE4-496A-85A3-B2DDA067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23E0D-6425-4FEB-AA37-36417E5224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B9BE60-E9C5-4761-A2B0-5BB35F5FB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9DCE15-3CA1-4771-997C-D5D79E6B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9889-8195-4699-877A-0CBD73ED2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971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A33D0F-6557-4349-95B5-0B8082A052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7E0818-0B9F-42F5-A6ED-CEAA8A1FA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FA92CA-8FA6-44F8-A292-09B44BA9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23E0D-6425-4FEB-AA37-36417E5224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7417D3-E07F-439A-A93E-E3A95158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0A779-B4AE-47BE-B223-14CFC4A3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9889-8195-4699-877A-0CBD73ED2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13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29ECE-37C3-47C3-B63C-4065C5A14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BC7BA5-E1CB-4FE6-92F0-BEE1C9C90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825FA-5134-4285-BE7C-2C5646D79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23E0D-6425-4FEB-AA37-36417E5224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AA9D1C-872E-4539-A62E-87E21EC40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D1DD27-D996-4C49-A605-8266E361E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9889-8195-4699-877A-0CBD73ED2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999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48548-C547-4FA7-A495-E302D0F6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826221-D1C4-4924-AB00-A0B7425AA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BADE2F-8A7B-4E2D-A2FB-D1F2D802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23E0D-6425-4FEB-AA37-36417E5224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E3EC85-241D-47CA-B9DD-AFD7D06D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96BC9F-A048-4EF4-A554-AA252B57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9889-8195-4699-877A-0CBD73ED2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409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0FFD2-6B3F-46E2-B3E8-60199769B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E26BCD-8AF1-406E-814A-1F8137366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ED75CA-4E79-480C-8328-55410EC3F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50D631-4C0C-43FD-9D6C-696D1DDC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23E0D-6425-4FEB-AA37-36417E5224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479B9E-C79F-4949-B30C-7032F7413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D6A43C-836C-4374-A30F-02EA7AF3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9889-8195-4699-877A-0CBD73ED2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9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91A32-7630-4F62-A512-AC6F890B2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B296BB-195C-4307-B18A-3EF481D5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0479B2-371A-493A-9293-27094C54F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6A2B28-1549-42D2-B5D2-CC7D36D78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5787C8-9191-44BB-8842-5AF9C6DD9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F5AD35-9639-4233-A904-839226516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23E0D-6425-4FEB-AA37-36417E5224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E7DEA9-5BD5-40A0-B3B5-BC862DA69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3C093E-153E-435F-B415-0FB00503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9889-8195-4699-877A-0CBD73ED2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699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DC5C1-0CE5-4BC1-956F-30AA74C99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82BE21-B003-42CF-AB17-A47A079F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23E0D-6425-4FEB-AA37-36417E5224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3C78C8-5FB8-422F-A0E6-FB857334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07633F-0DD2-497D-8DD2-5EE84C99E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9889-8195-4699-877A-0CBD73ED2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0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CBAEFA-C10A-4639-9790-0600DAF4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23E0D-6425-4FEB-AA37-36417E5224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8B0E90-14CD-4690-A832-0C33B88F7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6DE0E3-9FB3-45BC-BAB6-5ECC9AD5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9889-8195-4699-877A-0CBD73ED2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164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78D07-A68E-4AFD-ACD6-BA9684AEB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722525-1264-4C17-B87D-7EA3C9622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BF5477-ED28-41DF-9342-4624FB993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F45E65-996C-44E3-8FCC-0DA314ED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23E0D-6425-4FEB-AA37-36417E5224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BD4159-7DF8-4491-B085-7E844B2CF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C5F19C-6C11-4155-8ED8-78302310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9889-8195-4699-877A-0CBD73ED2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9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E7C6F-EF2C-4056-B8BA-B898690CF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E0BB24-DF06-4D15-8807-64FE033E7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B98307-71EC-4687-AE05-1727A221E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8FFEF5-1C6F-4DF9-AAEB-96E557263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23E0D-6425-4FEB-AA37-36417E5224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B50F5-0FDC-4DDB-9AB4-02033F116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0953BE-1E40-41A5-9234-ABCA9E87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9889-8195-4699-877A-0CBD73ED2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00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64A1-DD12-44F3-B459-C7B13246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05504A-D269-4DFD-A737-395903368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4A593-1276-431D-881B-EA9A8019F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23E0D-6425-4FEB-AA37-36417E5224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D44B3B-AA16-4B21-906D-ABFBDAA88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7F4172-7623-47BA-8250-85187F7A1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B9889-8195-4699-877A-0CBD73ED2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6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18" Type="http://schemas.openxmlformats.org/officeDocument/2006/relationships/image" Target="../media/image28.png"/><Relationship Id="rId3" Type="http://schemas.openxmlformats.org/officeDocument/2006/relationships/image" Target="../media/image15.png"/><Relationship Id="rId21" Type="http://schemas.openxmlformats.org/officeDocument/2006/relationships/image" Target="../media/image30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image" Target="../media/image14.png"/><Relationship Id="rId16" Type="http://schemas.openxmlformats.org/officeDocument/2006/relationships/image" Target="../media/image26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23" Type="http://schemas.openxmlformats.org/officeDocument/2006/relationships/image" Target="../media/image32.png"/><Relationship Id="rId10" Type="http://schemas.microsoft.com/office/2007/relationships/hdphoto" Target="../media/hdphoto1.wdp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gif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6.gif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>
            <a:extLst>
              <a:ext uri="{FF2B5EF4-FFF2-40B4-BE49-F238E27FC236}">
                <a16:creationId xmlns:a16="http://schemas.microsoft.com/office/drawing/2014/main" id="{15335207-76F2-4830-9B8C-7B2AC0C4F9B5}"/>
              </a:ext>
            </a:extLst>
          </p:cNvPr>
          <p:cNvSpPr/>
          <p:nvPr/>
        </p:nvSpPr>
        <p:spPr>
          <a:xfrm>
            <a:off x="4274820" y="3084195"/>
            <a:ext cx="4263390" cy="2183130"/>
          </a:xfrm>
          <a:prstGeom prst="cloud">
            <a:avLst/>
          </a:prstGeom>
          <a:solidFill>
            <a:srgbClr val="93CE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ПРИКЛЮЧЕНИЯ КОТЕНКА В СНЕЖНОМ ЛЕСУ</a:t>
            </a:r>
          </a:p>
          <a:p>
            <a:pPr algn="ctr"/>
            <a:r>
              <a:rPr lang="ru-RU" dirty="0"/>
              <a:t>ЗВУК Ш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56D1E7-595E-4B24-BBFC-CE114256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278" y="4175760"/>
            <a:ext cx="2379802" cy="237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40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0EFF686-14F1-44D1-8B1D-C9FA13C76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93" y="899974"/>
            <a:ext cx="48482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Picture background">
            <a:extLst>
              <a:ext uri="{FF2B5EF4-FFF2-40B4-BE49-F238E27FC236}">
                <a16:creationId xmlns:a16="http://schemas.microsoft.com/office/drawing/2014/main" id="{1671C1E3-E6FB-462E-8D91-5E26910A88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0D589E-ACCD-4F54-8237-F2328533B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532" y="4866184"/>
            <a:ext cx="1748790" cy="1748790"/>
          </a:xfrm>
          <a:prstGeom prst="rect">
            <a:avLst/>
          </a:prstGeom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895D193D-03E5-4ED5-B735-AA43E28AE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322" y="4411980"/>
            <a:ext cx="1713429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83EA219F-8D6F-45E5-9296-5CC1547BF31D}"/>
              </a:ext>
            </a:extLst>
          </p:cNvPr>
          <p:cNvSpPr/>
          <p:nvPr/>
        </p:nvSpPr>
        <p:spPr>
          <a:xfrm>
            <a:off x="3063322" y="2103120"/>
            <a:ext cx="3185078" cy="2080260"/>
          </a:xfrm>
          <a:prstGeom prst="cloudCallout">
            <a:avLst>
              <a:gd name="adj1" fmla="val -51671"/>
              <a:gd name="adj2" fmla="val 77594"/>
            </a:avLst>
          </a:prstGeom>
          <a:solidFill>
            <a:srgbClr val="93CE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Мой мешочек совсем пустой, а я так хочу нарядить ёлочку, давай найдем ёлочные игрушки</a:t>
            </a:r>
          </a:p>
        </p:txBody>
      </p:sp>
    </p:spTree>
    <p:extLst>
      <p:ext uri="{BB962C8B-B14F-4D97-AF65-F5344CB8AC3E}">
        <p14:creationId xmlns:p14="http://schemas.microsoft.com/office/powerpoint/2010/main" val="1373604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6608CE-B95C-481D-A024-223FDFFF2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5" y="415223"/>
            <a:ext cx="2209195" cy="24589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B69BF6-65EA-466B-9A73-ED61D4184A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5" y="415222"/>
            <a:ext cx="2209195" cy="24589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DA5A1F-2B4C-4043-B733-2C074DDD9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52" y="-840518"/>
            <a:ext cx="2209195" cy="38869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838319-6842-447F-8621-B41B3795E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59" y="-440495"/>
            <a:ext cx="2163134" cy="34869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753F34-7B10-4B27-9BD6-47752FAC2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787" y="514350"/>
            <a:ext cx="2334281" cy="25321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4FA2B1-9A88-4813-8B06-6FC20ECD7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5" y="2874153"/>
            <a:ext cx="2343688" cy="36696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ACDFC6-6757-461C-9665-714B7E200C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226" y="2791907"/>
            <a:ext cx="2043774" cy="35232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D0C4C52-700F-42CA-B642-56D8E347A0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49" y="3334154"/>
            <a:ext cx="2181544" cy="32096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3783631-31D5-4530-BB9B-C3100CD722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042" y="4169096"/>
            <a:ext cx="2045383" cy="23746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5C8A1F6-D372-4F1C-A24A-695DBABD21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51" y="-840518"/>
            <a:ext cx="2209195" cy="38869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FB58C1C-1D6A-4084-A749-B8E680994A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58" y="-440495"/>
            <a:ext cx="2163134" cy="34869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D0EDF6-10BB-4F5B-B14C-583963BFB94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786" y="514349"/>
            <a:ext cx="2334281" cy="253210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88BDBBA-BFAE-4C9D-AE82-369019B15C6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5" y="2874153"/>
            <a:ext cx="2343688" cy="366962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7BEF12-B5FF-4E9D-8475-7547A5D94AA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226" y="2791907"/>
            <a:ext cx="2043774" cy="35232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7AE40B-FB9E-470C-8E08-B46368E87FA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48" y="3334154"/>
            <a:ext cx="2181544" cy="32096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40D8150-8BAC-441B-A6CC-5C66C56637D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042" y="4169096"/>
            <a:ext cx="2045383" cy="2374685"/>
          </a:xfrm>
          <a:prstGeom prst="rect">
            <a:avLst/>
          </a:prstGeom>
        </p:spPr>
      </p:pic>
      <p:sp>
        <p:nvSpPr>
          <p:cNvPr id="26" name="Облако 25">
            <a:extLst>
              <a:ext uri="{FF2B5EF4-FFF2-40B4-BE49-F238E27FC236}">
                <a16:creationId xmlns:a16="http://schemas.microsoft.com/office/drawing/2014/main" id="{E348431C-AF83-4233-B9C5-5DD8870E8821}"/>
              </a:ext>
            </a:extLst>
          </p:cNvPr>
          <p:cNvSpPr/>
          <p:nvPr/>
        </p:nvSpPr>
        <p:spPr>
          <a:xfrm>
            <a:off x="4095846" y="2414524"/>
            <a:ext cx="4883358" cy="2294443"/>
          </a:xfrm>
          <a:prstGeom prst="cloud">
            <a:avLst/>
          </a:prstGeom>
          <a:solidFill>
            <a:srgbClr val="93CE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Догадайся что в шарике и сделай его цветным нажав на него</a:t>
            </a:r>
          </a:p>
        </p:txBody>
      </p:sp>
    </p:spTree>
    <p:extLst>
      <p:ext uri="{BB962C8B-B14F-4D97-AF65-F5344CB8AC3E}">
        <p14:creationId xmlns:p14="http://schemas.microsoft.com/office/powerpoint/2010/main" val="10708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DF9192-3A6E-4729-83CE-06226B137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10" y="738276"/>
            <a:ext cx="1896020" cy="2341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C7F8D5-827F-43AD-BC58-F2F92B38B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680" y="1462176"/>
            <a:ext cx="1896020" cy="23410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64A0A9-0F75-4866-8F3D-6AA29818F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875" y="433476"/>
            <a:ext cx="1896020" cy="2341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3017C1-1D89-4BB2-A321-D23B0A78D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403" y="1462175"/>
            <a:ext cx="1896020" cy="23410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85825E-C6B9-4A33-8ED2-F350EA016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980" y="460144"/>
            <a:ext cx="1896020" cy="23410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BB2AA1-A3F5-459C-B5AA-07E48AC38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34" y="1604009"/>
            <a:ext cx="765548" cy="1285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3FE696-D836-4AA3-A45F-53C4EE5CD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464" y="2273235"/>
            <a:ext cx="1057549" cy="13919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8F6999-322A-4716-9ACC-ACE2015AD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552" y="1462175"/>
            <a:ext cx="1201468" cy="9714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A809AC-8179-4ADE-800F-4E7C9F29C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660" y="2191825"/>
            <a:ext cx="953505" cy="155475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A1BF92-08FC-4624-B53A-6110156F0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091" y="1462175"/>
            <a:ext cx="1326159" cy="1219963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FB077B3-7C01-463E-85C2-D7D5859DC828}"/>
              </a:ext>
            </a:extLst>
          </p:cNvPr>
          <p:cNvGrpSpPr/>
          <p:nvPr/>
        </p:nvGrpSpPr>
        <p:grpSpPr>
          <a:xfrm>
            <a:off x="4155185" y="4344530"/>
            <a:ext cx="4996481" cy="1899658"/>
            <a:chOff x="3996690" y="4524866"/>
            <a:chExt cx="4996481" cy="1899658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EF5EDA63-D76E-4ECF-B093-2EE76DDBB434}"/>
                </a:ext>
              </a:extLst>
            </p:cNvPr>
            <p:cNvSpPr/>
            <p:nvPr/>
          </p:nvSpPr>
          <p:spPr>
            <a:xfrm>
              <a:off x="3996690" y="4524866"/>
              <a:ext cx="4996481" cy="1899658"/>
            </a:xfrm>
            <a:prstGeom prst="roundRect">
              <a:avLst/>
            </a:prstGeom>
            <a:solidFill>
              <a:srgbClr val="93CE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Где прячется звук Ш в слове «школа»</a:t>
              </a:r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5449029-5348-44FF-B093-A4F52F701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93809" y="5395825"/>
              <a:ext cx="2088422" cy="932176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0996AF1-3DF8-46FA-BB5A-50CD60BD6AD8}"/>
              </a:ext>
            </a:extLst>
          </p:cNvPr>
          <p:cNvGrpSpPr/>
          <p:nvPr/>
        </p:nvGrpSpPr>
        <p:grpSpPr>
          <a:xfrm>
            <a:off x="4513431" y="4411292"/>
            <a:ext cx="4972268" cy="2000250"/>
            <a:chOff x="4345155" y="4572000"/>
            <a:chExt cx="4972268" cy="200025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3846CB3D-A3BE-4E52-9879-AC7F6F356E45}"/>
                </a:ext>
              </a:extLst>
            </p:cNvPr>
            <p:cNvSpPr/>
            <p:nvPr/>
          </p:nvSpPr>
          <p:spPr>
            <a:xfrm>
              <a:off x="4345155" y="4572000"/>
              <a:ext cx="4972268" cy="2000250"/>
            </a:xfrm>
            <a:prstGeom prst="roundRect">
              <a:avLst/>
            </a:prstGeom>
            <a:solidFill>
              <a:srgbClr val="93CE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Догадайся, кто едет в машине и кто стоит перед машиной</a:t>
              </a:r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D635FB1-343C-416C-9EBC-C7FE1ABC6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64727" y="5569809"/>
              <a:ext cx="952398" cy="93930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77ACEDFF-1CC4-4D21-BEF7-4780559DE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60895" y="5569809"/>
              <a:ext cx="1935226" cy="976725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20C6DFA-7EF3-424E-ADC1-67F74B903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93769" y="5049829"/>
              <a:ext cx="804462" cy="84791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691944A3-DE8C-47DA-B9F4-62130F778E36}"/>
              </a:ext>
            </a:extLst>
          </p:cNvPr>
          <p:cNvGrpSpPr/>
          <p:nvPr/>
        </p:nvGrpSpPr>
        <p:grpSpPr>
          <a:xfrm>
            <a:off x="4242404" y="4334402"/>
            <a:ext cx="4963441" cy="1973581"/>
            <a:chOff x="3806806" y="4690109"/>
            <a:chExt cx="4963441" cy="197358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201F4F70-3514-4533-A32F-E9D6058E3AB4}"/>
                </a:ext>
              </a:extLst>
            </p:cNvPr>
            <p:cNvSpPr/>
            <p:nvPr/>
          </p:nvSpPr>
          <p:spPr>
            <a:xfrm>
              <a:off x="3806806" y="4690109"/>
              <a:ext cx="4963441" cy="1973581"/>
            </a:xfrm>
            <a:prstGeom prst="roundRect">
              <a:avLst/>
            </a:prstGeom>
            <a:solidFill>
              <a:srgbClr val="93CE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Закончи чистоговорку</a:t>
              </a:r>
            </a:p>
            <a:p>
              <a:pPr algn="ctr"/>
              <a:endParaRPr lang="ru-RU" dirty="0"/>
            </a:p>
            <a:p>
              <a:pPr algn="ctr"/>
              <a:r>
                <a:rPr lang="ru-RU" dirty="0"/>
                <a:t>ША – ША –ША – МАМА МОЕТ</a:t>
              </a:r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727B4964-BA58-49C9-A8D3-BBAFCB00A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00294" y="5632865"/>
              <a:ext cx="576463" cy="1030825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D5A8BB1-55ED-4DA2-998D-0B8862467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36053" y="5718808"/>
              <a:ext cx="902149" cy="902149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26DD731-8757-44FB-8D5B-739C582E9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35785" y="5676899"/>
              <a:ext cx="1232464" cy="91510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DA0162A-E130-44D2-9865-373420738977}"/>
              </a:ext>
            </a:extLst>
          </p:cNvPr>
          <p:cNvGrpSpPr/>
          <p:nvPr/>
        </p:nvGrpSpPr>
        <p:grpSpPr>
          <a:xfrm>
            <a:off x="4233994" y="4141211"/>
            <a:ext cx="4980263" cy="2199259"/>
            <a:chOff x="3865902" y="4424327"/>
            <a:chExt cx="4980263" cy="2199259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D773FF31-72ED-4BAA-81AA-0C565AF43F46}"/>
                </a:ext>
              </a:extLst>
            </p:cNvPr>
            <p:cNvSpPr/>
            <p:nvPr/>
          </p:nvSpPr>
          <p:spPr>
            <a:xfrm>
              <a:off x="3865902" y="4424327"/>
              <a:ext cx="4980263" cy="2000197"/>
            </a:xfrm>
            <a:prstGeom prst="roundRect">
              <a:avLst/>
            </a:prstGeom>
            <a:solidFill>
              <a:srgbClr val="93CE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Отгадай загадку</a:t>
              </a:r>
            </a:p>
            <a:p>
              <a:pPr algn="ctr"/>
              <a:r>
                <a:rPr lang="ru-RU" dirty="0"/>
                <a:t>Два брюшка, четыре ушка</a:t>
              </a:r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C5298B1-E80A-4514-94DB-1B2CFB4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67068" y="5031005"/>
              <a:ext cx="1592581" cy="1592581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1B76D932-1177-4B85-A1C8-27A8DBA42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839008" y="5395825"/>
              <a:ext cx="891540" cy="88891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EAD8DCE-0F84-4E0D-9B54-4E289D13D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242811" y="5395825"/>
              <a:ext cx="988322" cy="982980"/>
            </a:xfrm>
            <a:prstGeom prst="rect">
              <a:avLst/>
            </a:prstGeom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E66495-0AB8-4272-A3A1-0CA831C1C29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14532" y="4866184"/>
            <a:ext cx="1748790" cy="1748790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B0A4339C-24A1-453B-B409-71DFA1D3243A}"/>
              </a:ext>
            </a:extLst>
          </p:cNvPr>
          <p:cNvGrpSpPr/>
          <p:nvPr/>
        </p:nvGrpSpPr>
        <p:grpSpPr>
          <a:xfrm>
            <a:off x="4233994" y="4279278"/>
            <a:ext cx="5172896" cy="2235822"/>
            <a:chOff x="4233994" y="4279278"/>
            <a:chExt cx="5172896" cy="2235822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62583DFD-9911-4981-9C0E-AC302B73016F}"/>
                </a:ext>
              </a:extLst>
            </p:cNvPr>
            <p:cNvSpPr/>
            <p:nvPr/>
          </p:nvSpPr>
          <p:spPr>
            <a:xfrm>
              <a:off x="4233994" y="4279278"/>
              <a:ext cx="5172896" cy="2235822"/>
            </a:xfrm>
            <a:prstGeom prst="roundRect">
              <a:avLst/>
            </a:prstGeom>
            <a:solidFill>
              <a:srgbClr val="93CE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Назови ласково</a:t>
              </a:r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E84B893-46B8-4BF0-881C-25EEEB025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944700" y="5300012"/>
              <a:ext cx="891140" cy="79109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258B3F3C-23D0-4B5D-81F8-AD69D3D06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242916" y="5108968"/>
              <a:ext cx="1155052" cy="1155052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F76CCBF-19B0-42C6-8FB3-66C2DE595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866280" y="5412656"/>
              <a:ext cx="1072297" cy="786242"/>
            </a:xfrm>
            <a:prstGeom prst="rect">
              <a:avLst/>
            </a:prstGeom>
          </p:spPr>
        </p:pic>
      </p:grpSp>
      <p:sp>
        <p:nvSpPr>
          <p:cNvPr id="43" name="Облако 42">
            <a:extLst>
              <a:ext uri="{FF2B5EF4-FFF2-40B4-BE49-F238E27FC236}">
                <a16:creationId xmlns:a16="http://schemas.microsoft.com/office/drawing/2014/main" id="{9E54AEC0-9557-4EC3-8F54-1FABFC7E5DB2}"/>
              </a:ext>
            </a:extLst>
          </p:cNvPr>
          <p:cNvSpPr/>
          <p:nvPr/>
        </p:nvSpPr>
        <p:spPr>
          <a:xfrm>
            <a:off x="4163595" y="2273235"/>
            <a:ext cx="5646635" cy="2845448"/>
          </a:xfrm>
          <a:prstGeom prst="cloud">
            <a:avLst/>
          </a:prstGeom>
          <a:solidFill>
            <a:srgbClr val="93CE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Нажимай на мешочки, выполняй задание, и нажми на задание чтоб в мешке появилась игрушка</a:t>
            </a:r>
          </a:p>
        </p:txBody>
      </p:sp>
    </p:spTree>
    <p:extLst>
      <p:ext uri="{BB962C8B-B14F-4D97-AF65-F5344CB8AC3E}">
        <p14:creationId xmlns:p14="http://schemas.microsoft.com/office/powerpoint/2010/main" val="20836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0EFF686-14F1-44D1-8B1D-C9FA13C76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83" y="1014177"/>
            <a:ext cx="48482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Picture background">
            <a:extLst>
              <a:ext uri="{FF2B5EF4-FFF2-40B4-BE49-F238E27FC236}">
                <a16:creationId xmlns:a16="http://schemas.microsoft.com/office/drawing/2014/main" id="{1671C1E3-E6FB-462E-8D91-5E26910A88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0D589E-ACCD-4F54-8237-F2328533B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532" y="4866184"/>
            <a:ext cx="1748790" cy="17487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9159DD-F72F-46D2-98C5-443401BD9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72" y="5376656"/>
            <a:ext cx="711371" cy="6544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58B1FC-2D5B-42BF-B64D-D8DB84DAF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409" y="5319782"/>
            <a:ext cx="669134" cy="7681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8909D7-810C-4375-A764-9E8EE51B9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539" y="5311074"/>
            <a:ext cx="881403" cy="7126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D29D80-9FFA-4D23-953B-5237414C5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71" y="5215380"/>
            <a:ext cx="540462" cy="8812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F14281-D580-415A-8FA6-1726A6666B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13" y="5108810"/>
            <a:ext cx="566057" cy="9791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0F1407-A696-4057-AB8A-C427C4033A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07" y="5033235"/>
            <a:ext cx="628289" cy="10547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AAA47B-7FA3-43CF-9734-418DF951A8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9908" y="885548"/>
            <a:ext cx="1235393" cy="1180077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D7DA66CB-9365-43CA-A587-CA7FAB3F5B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96" y="3399904"/>
            <a:ext cx="1826854" cy="18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icture background">
            <a:extLst>
              <a:ext uri="{FF2B5EF4-FFF2-40B4-BE49-F238E27FC236}">
                <a16:creationId xmlns:a16="http://schemas.microsoft.com/office/drawing/2014/main" id="{6D1630CB-BE45-46A1-914D-896E7CC07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177" y="4684688"/>
            <a:ext cx="1826854" cy="18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icture background">
            <a:extLst>
              <a:ext uri="{FF2B5EF4-FFF2-40B4-BE49-F238E27FC236}">
                <a16:creationId xmlns:a16="http://schemas.microsoft.com/office/drawing/2014/main" id="{A63F9E62-178D-46CE-A0A5-422CF0F335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900" y="5896251"/>
            <a:ext cx="3503340" cy="34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icture background">
            <a:extLst>
              <a:ext uri="{FF2B5EF4-FFF2-40B4-BE49-F238E27FC236}">
                <a16:creationId xmlns:a16="http://schemas.microsoft.com/office/drawing/2014/main" id="{9E845389-3ED3-4D8A-90BC-B3FDC4592D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37057" y="2230137"/>
            <a:ext cx="1461094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895D193D-03E5-4ED5-B735-AA43E28AE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780" y="4146055"/>
            <a:ext cx="2680171" cy="258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лако 17">
            <a:extLst>
              <a:ext uri="{FF2B5EF4-FFF2-40B4-BE49-F238E27FC236}">
                <a16:creationId xmlns:a16="http://schemas.microsoft.com/office/drawing/2014/main" id="{5656F4C1-83C5-4520-BFA9-8FB5B7ED22C9}"/>
              </a:ext>
            </a:extLst>
          </p:cNvPr>
          <p:cNvSpPr/>
          <p:nvPr/>
        </p:nvSpPr>
        <p:spPr>
          <a:xfrm>
            <a:off x="634605" y="2584296"/>
            <a:ext cx="5313017" cy="2228603"/>
          </a:xfrm>
          <a:prstGeom prst="cloud">
            <a:avLst/>
          </a:prstGeom>
          <a:solidFill>
            <a:srgbClr val="93CE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Нажимай на мешочек, вешай игрушки на елку и в конце появится чудо</a:t>
            </a:r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E1C50318-F83A-4EEB-A07D-B5C7758C5B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88" y="-85449"/>
            <a:ext cx="4314825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02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0.01505 L -0.00481 0.01505 C 0.01211 0.00602 0.02448 -0.00115 0.04206 -0.00671 C 0.05912 -0.01227 0.10834 -0.02245 0.12175 -0.02523 C 0.18177 -0.03727 0.16068 -0.03449 0.21081 -0.0368 C 0.22826 -0.03634 0.24584 -0.03657 0.26328 -0.03518 C 0.26628 -0.03495 0.29011 -0.02986 0.29414 -0.02847 C 0.29675 -0.02777 0.29922 -0.02615 0.3017 -0.02523 C 0.30951 -0.02222 0.31732 -0.0199 0.32513 -0.0169 C 0.328 -0.01574 0.33073 -0.01435 0.3336 -0.01342 C 0.34323 -0.01041 0.35287 -0.00694 0.36263 -0.00509 C 0.36576 -0.00463 0.36888 -0.0044 0.37201 -0.00347 C 0.37917 -0.00162 0.38633 0.00162 0.39362 0.00324 L 0.4086 0.00648 C 0.41289 0.00903 0.41042 0.00834 0.41615 0.00834 L 0.41615 0.00834 " pathEditMode="relative" ptsTypes="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1 0.01505 L 0.00481 0.01505 C 0.01393 0.00672 0.02226 -0.00139 0.03281 -0.00509 C 0.03593 -0.00625 0.03919 -0.00717 0.04218 -0.00856 C 0.0457 -0.00995 0.04908 -0.01227 0.0526 -0.01342 C 0.06966 -0.01967 0.07864 -0.02083 0.0957 -0.02523 C 0.09948 -0.02615 0.10312 -0.02754 0.1069 -0.02847 C 0.11458 -0.03055 0.13059 -0.03426 0.13789 -0.03518 C 0.14323 -0.03611 0.14843 -0.03634 0.15377 -0.0368 L 0.27187 -0.03518 C 0.27682 -0.03518 0.27825 -0.03125 0.2832 -0.02847 C 0.28619 -0.02685 0.28945 -0.02662 0.29257 -0.02523 C 0.29479 -0.0243 0.29687 -0.02268 0.29908 -0.02176 C 0.3052 -0.01967 0.30546 -0.02129 0.31041 -0.01852 C 0.31198 -0.01759 0.3151 -0.01527 0.3151 -0.01527 L 0.3151 -0.01527 " pathEditMode="relative" ptsTypes="AAA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7 0.02407 L -0.01237 0.02407 C -0.00364 0.0213 0.00508 0.01806 0.0138 0.01574 C 0.02774 0.01181 0.05313 0.00602 0.06719 0.00417 C 0.07409 0.00301 0.08099 0.00301 0.08789 0.00255 L 0.13008 0.00417 C 0.13347 0.0044 0.13685 0.00556 0.14037 0.00579 C 0.17904 0.00764 0.18841 0.00741 0.21823 0.00741 L 0.21823 0.00741 " pathEditMode="relative" ptsTypes="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0949 L 0.00143 -0.00949 C 0.03555 -0.03703 0.00482 -0.01041 0.04167 -0.04953 C 0.06628 -0.07592 0.07539 -0.08402 0.10169 -0.10301 C 0.12578 -0.12037 0.17617 -0.14652 0.19167 -0.15301 C 0.21758 -0.16412 0.23724 -0.1743 0.26302 -0.17963 C 0.27201 -0.18171 0.28112 -0.18217 0.2901 -0.1831 C 0.38932 -0.19236 0.30247 -0.18287 0.34922 -0.18796 C 0.35417 -0.1875 0.35925 -0.1875 0.36419 -0.18634 C 0.38099 -0.18287 0.36966 -0.1831 0.37461 -0.1831 L 0.37461 -0.1831 " pathEditMode="relative" ptsTypes="AAAAAAAA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32 -0.00139 L -0.01432 -0.00139 C -0.00625 -0.01875 0.00534 -0.04792 0.01745 -0.06158 C 0.03307 -0.0787 0.04831 -0.09769 0.06537 -0.10972 C 0.08177 -0.12153 0.08451 -0.12431 0.10091 -0.1331 C 0.10651 -0.13611 0.11211 -0.13958 0.11784 -0.14144 C 0.12552 -0.14398 0.13347 -0.14445 0.14128 -0.14653 C 0.14844 -0.14838 0.1556 -0.15139 0.16276 -0.15324 C 0.18268 -0.1581 0.19453 -0.15671 0.21628 -0.15972 L 0.23972 -0.1632 C 0.24154 -0.16435 0.24349 -0.16505 0.24531 -0.16644 C 0.24701 -0.16783 0.24844 -0.16991 0.25 -0.17153 C 0.25117 -0.17269 0.25248 -0.17361 0.25378 -0.17477 C 0.25469 -0.17708 0.25547 -0.17963 0.25651 -0.18148 C 0.25768 -0.18357 0.25912 -0.18472 0.26029 -0.18658 C 0.2625 -0.18982 0.26498 -0.19283 0.26693 -0.19653 C 0.26927 -0.20116 0.26966 -0.20463 0.2707 -0.20972 L 0.2707 -0.20972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116 L -0.00221 -0.00116 C 0.00143 -0.01574 0.00404 -0.03125 0.00898 -0.04468 C 0.02682 -0.09283 0.05977 -0.13935 0.08216 -0.17454 C 0.10234 -0.20648 0.11992 -0.23079 0.14206 -0.25949 C 0.15508 -0.27662 0.20482 -0.33797 0.21615 -0.34468 C 0.21992 -0.34676 0.2237 -0.34885 0.22747 -0.35116 C 0.23034 -0.35324 0.23281 -0.35672 0.23581 -0.35787 C 0.24049 -0.35996 0.24518 -0.36088 0.24987 -0.36135 C 0.26953 -0.36297 0.30898 -0.36459 0.30898 -0.36459 C 0.31185 -0.36505 0.31471 -0.36505 0.31745 -0.36621 C 0.31875 -0.3669 0.32122 -0.36968 0.32122 -0.36968 L 0.32122 -0.41783 " pathEditMode="relative" ptsTypes="AAAAAAAAAAA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102</Words>
  <Application>Microsoft Office PowerPoint</Application>
  <PresentationFormat>Широкоэкранный</PresentationFormat>
  <Paragraphs>22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Кокаурова</dc:creator>
  <cp:lastModifiedBy>Анастасия Кокаурова</cp:lastModifiedBy>
  <cp:revision>9</cp:revision>
  <dcterms:created xsi:type="dcterms:W3CDTF">2025-12-04T08:02:39Z</dcterms:created>
  <dcterms:modified xsi:type="dcterms:W3CDTF">2025-12-04T09:31:49Z</dcterms:modified>
</cp:coreProperties>
</file>